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8" r:id="rId12"/>
    <p:sldId id="264" r:id="rId13"/>
    <p:sldId id="270" r:id="rId14"/>
    <p:sldId id="269" r:id="rId15"/>
    <p:sldId id="271" r:id="rId16"/>
    <p:sldId id="272" r:id="rId17"/>
    <p:sldId id="267" r:id="rId18"/>
    <p:sldId id="273" r:id="rId19"/>
    <p:sldId id="274" r:id="rId20"/>
    <p:sldId id="276" r:id="rId21"/>
    <p:sldId id="275" r:id="rId22"/>
    <p:sldId id="256" r:id="rId23"/>
    <p:sldId id="278" r:id="rId24"/>
    <p:sldId id="277" r:id="rId25"/>
    <p:sldId id="283" r:id="rId26"/>
    <p:sldId id="280" r:id="rId27"/>
    <p:sldId id="282" r:id="rId28"/>
    <p:sldId id="281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33F60-51A5-493D-9F52-93E39AF31885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E4829-1CAC-4355-97B1-A86E56746E8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8931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E4829-1CAC-4355-97B1-A86E56746E86}" type="slidenum">
              <a:rPr lang="en-001" smtClean="0"/>
              <a:t>3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995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E4829-1CAC-4355-97B1-A86E56746E86}" type="slidenum">
              <a:rPr lang="en-001" smtClean="0"/>
              <a:t>10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23215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56FF-B92C-4BA1-7E93-EB9CFE039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3846F-613E-F828-534D-8572D6CA3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72C8F-7837-5F9C-3EE0-4BF1423F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9BE6E-DC20-6B83-B72E-7D731DE3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80DE6-2F76-D578-7730-B6EA0905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888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04F8-7D50-7C92-F67B-F91AF192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44798-EE81-C7BA-179A-2C77E7F7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17FE1-BBCF-8D6D-1360-4FD3F4B8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45E15-C87B-0B6D-DF3B-C1F3D608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E4C34-5B94-2910-E5AD-8D296615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58039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40850C-779C-FE7A-F855-369E03E86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1B714-F313-EAEB-E5D2-B98A4B838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FD2AC-1AED-008B-237C-09540EC1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03A0A-3316-D0F8-5983-872152A0F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DD129-7218-2CB7-33C8-F73020B1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21266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4DAE-12D6-A6CA-F415-7B2E1007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64ADF-255D-6926-6C5B-EC4A77647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5404-5100-36B7-1A6D-83A87AF0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4E9E7-95CF-6F5C-8CDB-550E3D5F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1AF5E-12F8-741A-CC14-123211A1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7692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7A90-C754-4920-C1F4-8019EDB1D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7CDBC-D37C-A328-EEDF-F82EEF8B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C2750-B81E-DF92-9857-E20F50203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73484-44DA-B662-E930-B804D3FD9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2ABFE-FB73-C074-79D6-9EA760D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8912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D03E-3B7C-B5D3-5B51-41D24113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279B-9715-8E61-5ADC-D1F14F2A4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BDD8A-F686-CD19-F574-0D51A2189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4964A-E2A6-9F1E-0BE8-253F7477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C5289-7DE5-75DC-3CC1-583AC3FF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CEAD3-0568-3290-CDA7-3BA60244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575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29CA-D065-2E28-7DD6-287FF5E1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F3CCE-DC37-4417-0C8A-FA9EACFDF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23A31-CDDD-86BB-6CB9-54EA2509F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CDA6-D551-FB57-2DAF-9E4636961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912F4-5E71-ACBF-34CA-6534EEECB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D69FD8-0747-EE03-CF13-797310F86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05FF6-9D53-72D0-1087-64A44E98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02A28-1EF6-D396-BB01-FC7CB132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84009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29C8-2155-BE65-B58E-9D42E3D7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763CE-03FD-6AA5-B4D5-650F5316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DC64A-5D3B-C371-941B-5ECD7C49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93C0D-7EF9-0290-1A7A-7EC772788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01301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3916BE-080E-03C4-9D41-FCC909E1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BAC98-C12F-7F9C-F2FF-FFACC5317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4ADFE-91DE-45C4-3587-4A1C02EC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29015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D953-ABE4-EBE6-4DEE-B9BCC64E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71F83-C758-DE55-050A-8E89912BE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D341F-4920-471C-28F1-9D08FF6F3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3E725-32EC-0871-B3A4-B876AB35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77BBB-A0CC-E593-BDDC-6A44DD1B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F8B8E-6146-DAC4-86ED-31B19707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60205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B92-D3B5-FEC6-C857-B04A9492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5CB65-94D0-C939-8141-6AE0B9A0C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6168D-0695-1B90-33E3-D4D2E2FF2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10BF8-6515-2C6D-6B28-9B9D4B882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1B329-CCB2-A415-B783-6625C756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76A6C-08EC-160D-3E09-EE492984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95297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65C29-518F-0A4F-DE72-C2E07F31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5CF12-EB2D-3EBF-9DEC-ECF5F7C72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55C6A-03D4-884B-E401-C7B28C7478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EA91A-C422-470F-95F3-FFD8E225AC13}" type="datetimeFigureOut">
              <a:rPr lang="en-001" smtClean="0"/>
              <a:t>19/11/2024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04877-5CD6-EA2D-9F53-4D62EA23E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DB93-BECF-5B10-5E33-3C37C4816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5DDDA3-DDF6-439D-ACA4-6356EB9B70E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28030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DCE54-64D8-3DE7-7CE0-B5ABBA56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36" y="1028700"/>
            <a:ext cx="9947305" cy="10906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Quick CAD Chassis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EE3C5-3AF7-2307-C853-410056DD41BD}"/>
              </a:ext>
            </a:extLst>
          </p:cNvPr>
          <p:cNvSpPr txBox="1"/>
          <p:nvPr/>
        </p:nvSpPr>
        <p:spPr>
          <a:xfrm>
            <a:off x="1524000" y="2214188"/>
            <a:ext cx="9144000" cy="49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GW Robotics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ears of a machine">
            <a:extLst>
              <a:ext uri="{FF2B5EF4-FFF2-40B4-BE49-F238E27FC236}">
                <a16:creationId xmlns:a16="http://schemas.microsoft.com/office/drawing/2014/main" id="{84DA90A6-BEDC-F3F5-DE71-7FFD387F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38" r="1" b="15408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50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2501-16EB-A985-4D8E-21A70761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21" y="2483731"/>
            <a:ext cx="3041803" cy="239191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Features -&gt; Extrude -&gt; choose thickness -&gt; Click Ok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9E2E9-40BF-0094-55F1-4784F57C0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615" y="8482"/>
            <a:ext cx="3126385" cy="445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7B501-9F03-E85B-0DCB-473BD7FAB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171" y="189888"/>
            <a:ext cx="3686297" cy="47719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5237B3-45C6-FA3D-9533-C1E64783C144}"/>
              </a:ext>
            </a:extLst>
          </p:cNvPr>
          <p:cNvSpPr/>
          <p:nvPr/>
        </p:nvSpPr>
        <p:spPr>
          <a:xfrm>
            <a:off x="9037320" y="1386840"/>
            <a:ext cx="640080" cy="771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2BD0-D85C-495C-5AE3-07B322C36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171" y="2758962"/>
            <a:ext cx="7326730" cy="43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914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D090400-88F9-7A09-A5E6-D17793726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r="1" b="1"/>
          <a:stretch/>
        </p:blipFill>
        <p:spPr>
          <a:xfrm>
            <a:off x="8108378" y="53347"/>
            <a:ext cx="4039673" cy="68758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FF432-1FED-4E6E-EA66-2C10F7F4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 Sketch 1 -&gt; </a:t>
            </a:r>
            <a:r>
              <a:rPr lang="en-US" sz="4000" dirty="0">
                <a:solidFill>
                  <a:srgbClr val="FFFFFF"/>
                </a:solidFill>
              </a:rPr>
              <a:t>G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to Features and Select extrude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3BAF4B-44C7-CB33-6C27-7F48F73A0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" b="-2"/>
          <a:stretch/>
        </p:blipFill>
        <p:spPr>
          <a:xfrm>
            <a:off x="3984392" y="-18574"/>
            <a:ext cx="4123986" cy="68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6800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6E4059-4898-0FEA-1EE0-A9D6A174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extrude the sides to 50 mm-&gt;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Click ok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D5008-7379-D071-5347-25281117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306436"/>
            <a:ext cx="7225748" cy="424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485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483A06B-FEA4-F995-3DAC-2A194A5EC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4" b="1"/>
          <a:stretch/>
        </p:blipFill>
        <p:spPr>
          <a:xfrm>
            <a:off x="4063143" y="-10691"/>
            <a:ext cx="8128855" cy="52911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5E7E0-B966-3111-6559-65FF26ED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5635366"/>
            <a:ext cx="7091299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Draw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81E3-0DC9-35A5-E707-FC84082E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81" r="1" b="12606"/>
          <a:stretch/>
        </p:blipFill>
        <p:spPr>
          <a:xfrm>
            <a:off x="-1285" y="19929"/>
            <a:ext cx="4063143" cy="5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671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14A4-38ED-D279-3A9F-84EB8D51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Linear Sketch Pattern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8B24D90-2B64-7B9A-0F65-814DE3A1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8" y="2870285"/>
            <a:ext cx="5131088" cy="2619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6FDDE-58E0-8197-67B4-2E27E3B7F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613265"/>
            <a:ext cx="5131087" cy="320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344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omputer screen shot of a blueprint&#10;&#10;Description automatically generated">
            <a:extLst>
              <a:ext uri="{FF2B5EF4-FFF2-40B4-BE49-F238E27FC236}">
                <a16:creationId xmlns:a16="http://schemas.microsoft.com/office/drawing/2014/main" id="{8C868743-C2AC-BF58-67A2-0C8204E70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759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A6E16-CBC3-639A-80FC-4A68F56B5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Fix Blue circles - Concentric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83F09-15D4-A869-4FA6-7B4E9B8B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632" y="1865663"/>
            <a:ext cx="5503139" cy="4457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668BE-18BE-D3F5-9FE2-81DFAE90B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03" y="2714167"/>
            <a:ext cx="4486215" cy="20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31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04C9F5-4823-07A3-A051-298F61D6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Draw something like this and extrude cut</a:t>
            </a:r>
            <a:endParaRPr lang="en-001" sz="40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7DCC1-ABD9-DB33-464E-109CFD01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9" y="1575461"/>
            <a:ext cx="5293116" cy="459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ED32CA-F828-5B50-34A3-DB88505A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569" y="2529840"/>
            <a:ext cx="6000794" cy="254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5276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490A8-833F-EEA2-437F-5E9A1906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Cut Extrude - Up to Next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137E4-DDFB-59DC-5846-4F155A65B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06436"/>
            <a:ext cx="7225748" cy="424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1114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26483-37D8-7E2F-4AAF-8E587D8C5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Another sketch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0C4260-0548-68B2-D52D-E901C8EC0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7027" y="2088073"/>
            <a:ext cx="6194967" cy="363954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15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9990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07758-6B53-76ED-19CF-2E215D04ACD5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Choose Part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285933-5DE2-0E9F-3957-31B044D9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3295132"/>
            <a:ext cx="5131088" cy="1770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6F08AF-0DD1-9C7D-CE05-829097615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905315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788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2A74-D910-E1AE-D02A-EAA03AE8D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Draw this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C213AF-49EF-F7E2-2EBA-E00CCAAC7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475475"/>
            <a:ext cx="7225748" cy="59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304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26917-B5C0-3D70-27EC-66AD80BA0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Extrude- Up to surface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2F36F-8214-E384-67F3-748EEAD2D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06436"/>
            <a:ext cx="7225748" cy="424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1113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motor and wheel&#10;&#10;Description automatically generated">
            <a:extLst>
              <a:ext uri="{FF2B5EF4-FFF2-40B4-BE49-F238E27FC236}">
                <a16:creationId xmlns:a16="http://schemas.microsoft.com/office/drawing/2014/main" id="{767133A6-7C68-9818-4DBE-A5F23EB9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7" name="Picture 6" descr="A drawing of a mechanical device&#10;&#10;Description automatically generated">
            <a:extLst>
              <a:ext uri="{FF2B5EF4-FFF2-40B4-BE49-F238E27FC236}">
                <a16:creationId xmlns:a16="http://schemas.microsoft.com/office/drawing/2014/main" id="{21479535-97AA-D584-D9AB-D7FD75A0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927489"/>
            <a:ext cx="5291667" cy="30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699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021E-EA1E-642F-83A4-7E89EEAE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centerline – and construct a vertical line</a:t>
            </a:r>
            <a:endParaRPr lang="en-00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C9B653-B622-C4CA-A816-329A80AE0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34" y="1825625"/>
            <a:ext cx="7406532" cy="4351338"/>
          </a:xfrm>
        </p:spPr>
      </p:pic>
    </p:spTree>
    <p:extLst>
      <p:ext uri="{BB962C8B-B14F-4D97-AF65-F5344CB8AC3E}">
        <p14:creationId xmlns:p14="http://schemas.microsoft.com/office/powerpoint/2010/main" val="25346992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11794-B7A6-3C8D-5482-F1DA2543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Construction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4F4FF-B8CB-52D9-3B84-862F93F48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Right click the line and switch to construction geometry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A50FD7-91AE-E951-8779-8EB12D84D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97" y="1989499"/>
            <a:ext cx="757814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30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2E4F8-9115-59FE-AFCD-E58BD4D6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Something like this</a:t>
            </a:r>
          </a:p>
        </p:txBody>
      </p:sp>
      <p:pic>
        <p:nvPicPr>
          <p:cNvPr id="5" name="Content Placeholder 4" descr="A drawing of a rectangular object with green and red dots&#10;&#10;Description automatically generated">
            <a:extLst>
              <a:ext uri="{FF2B5EF4-FFF2-40B4-BE49-F238E27FC236}">
                <a16:creationId xmlns:a16="http://schemas.microsoft.com/office/drawing/2014/main" id="{40A6536E-86C7-AF5B-ECBB-8367C3A24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360630"/>
            <a:ext cx="7225748" cy="413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7404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E95A3-0207-77C1-0538-D0BF9583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Hole Wizard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2BBB9-45EA-2D50-995D-9C687D2B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17" y="2162037"/>
            <a:ext cx="3147413" cy="2533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07B8A-6431-AD2B-0370-00D8DAC8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14" y="1110202"/>
            <a:ext cx="3141973" cy="46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093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3DE600-212E-36AC-3824-CED43B280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r="2375" b="3"/>
          <a:stretch/>
        </p:blipFill>
        <p:spPr>
          <a:xfrm>
            <a:off x="4038610" y="7"/>
            <a:ext cx="4039673" cy="6875812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D994F-B75B-0B29-5CD7-A46D65B7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Click 3d sketch</a:t>
            </a: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 you don’t see your sketch</a:t>
            </a: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View Sketches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075C661-75E2-CEF2-ABD7-1281B72B4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4" r="21300" b="-1"/>
          <a:stretch/>
        </p:blipFill>
        <p:spPr>
          <a:xfrm>
            <a:off x="8068007" y="-7"/>
            <a:ext cx="4123986" cy="68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8814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4721-A159-953C-E6C1-13257E9A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67CF-BC45-BB29-4788-358BA1062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00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07395-CB56-AC01-C749-401C8156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5728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8C0A6-F409-C4C9-3E10-D6892062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Static simulation – New Study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11BE6E-36DF-67B5-38A2-D643A785F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749014"/>
            <a:ext cx="7225748" cy="33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831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4F869-CCD3-0CA0-0FFC-49DF067090E2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Units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48EE8-95E4-BA3F-8DEF-83EAB0D3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535"/>
          <a:stretch/>
        </p:blipFill>
        <p:spPr>
          <a:xfrm>
            <a:off x="715748" y="3627617"/>
            <a:ext cx="5131088" cy="1105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FE9E1-7703-0EE1-05E1-DE0AEBDDA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165" y="2581197"/>
            <a:ext cx="5131087" cy="32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6489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EA75A-7E27-DEC0-661A-1BD3F867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Static Study-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Next Fixed geometry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C08539-1AE5-55EF-C0F3-753C1AC2A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736" y="736370"/>
            <a:ext cx="3096375" cy="5385001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AB8FF5-1F47-D85B-155A-B5FFA595D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48" y="736370"/>
            <a:ext cx="2409904" cy="5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4589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48AC1-62D9-DABC-6923-30777390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fix bottom plate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32C249-6781-6079-A15E-D8523C5B2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037" y="467208"/>
            <a:ext cx="661852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6808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A3B97-D575-8900-FB61-70FA75FB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Provide force at the top 200 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F6E9B-859D-C4C8-08D8-E765B497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306436"/>
            <a:ext cx="7225748" cy="424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4695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B0279-18E5-C462-9ED3-A00C4EF7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Right click Mesh – Mesh and run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FB3802-827E-409C-D401-6AC55C68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66" y="467208"/>
            <a:ext cx="4087272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6221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DE5C0-16D7-6113-5E25-48711D6C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Should get something like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2DF67E-D5D1-B093-8D5B-BFE76E0D8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01927"/>
            <a:ext cx="7225748" cy="56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334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BEB7BEBD-C2E8-02C2-ECCF-58B05516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69" r="11205" b="-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84166-E13C-0BB5-A1A4-9B5CF310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Now do that for sides </a:t>
            </a:r>
          </a:p>
        </p:txBody>
      </p:sp>
    </p:spTree>
    <p:extLst>
      <p:ext uri="{BB962C8B-B14F-4D97-AF65-F5344CB8AC3E}">
        <p14:creationId xmlns:p14="http://schemas.microsoft.com/office/powerpoint/2010/main" val="34744149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75BA5BB-7869-C193-CE72-D82D01CE7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" r="3763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FC3FB-8986-3432-FE97-1F7607C21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Keep improving by putting rib and rounding edges</a:t>
            </a:r>
          </a:p>
        </p:txBody>
      </p:sp>
    </p:spTree>
    <p:extLst>
      <p:ext uri="{BB962C8B-B14F-4D97-AF65-F5344CB8AC3E}">
        <p14:creationId xmlns:p14="http://schemas.microsoft.com/office/powerpoint/2010/main" val="408712481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995679-ECBB-0838-024D-E616B0040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3" r="9854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5F147-EDAF-3C7F-7A55-E777E30B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Rounding create less stress concentration  </a:t>
            </a:r>
          </a:p>
        </p:txBody>
      </p:sp>
    </p:spTree>
    <p:extLst>
      <p:ext uri="{BB962C8B-B14F-4D97-AF65-F5344CB8AC3E}">
        <p14:creationId xmlns:p14="http://schemas.microsoft.com/office/powerpoint/2010/main" val="174231882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197C1-E336-92A3-F80D-3D80EFEB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81875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262AC-8DF6-E297-8E1F-5BBC9293A38B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Sketch Tab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D4141-5CD0-FFAC-F4A6-CE0132E988B5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Click Sketch and select Front Plane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7C821-0BB8-2C38-BAD4-3A6F7556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148" y="2309370"/>
            <a:ext cx="5131088" cy="3604588"/>
          </a:xfrm>
          <a:prstGeom prst="rect">
            <a:avLst/>
          </a:prstGeom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C01953-7003-66A2-A44C-9D905831D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8" y="2112748"/>
            <a:ext cx="3028356" cy="39978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EF0C56-D7E8-52C9-4208-EB955C1F9B20}"/>
              </a:ext>
            </a:extLst>
          </p:cNvPr>
          <p:cNvSpPr/>
          <p:nvPr/>
        </p:nvSpPr>
        <p:spPr>
          <a:xfrm>
            <a:off x="929640" y="2309370"/>
            <a:ext cx="495300" cy="70815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0018057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6983F-DC5B-DAB2-B4BB-88B3D1564783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 Rectangle tool</a:t>
            </a:r>
            <a:endParaRPr lang="en-US" sz="4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4F932-8120-8845-6114-29838557C641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Center Rectangle and place it at origin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2938E-8E8E-C911-7C35-7F9D1E55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2556"/>
            <a:ext cx="5131088" cy="3437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37909C-ED89-2096-A64A-E24379FDD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5" y="2218308"/>
            <a:ext cx="3328193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884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D76EE-ABD2-1E02-C9A5-A1D08367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Dimension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0D979E-8979-730A-E3BE-F1798ACEC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47" y="1665745"/>
            <a:ext cx="3238707" cy="335617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EDCFCC0-B3D4-910F-79FC-746444324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0" y="4412777"/>
            <a:ext cx="3238707" cy="2445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B24FFA-452A-686A-909D-7FCB404E8C39}"/>
              </a:ext>
            </a:extLst>
          </p:cNvPr>
          <p:cNvSpPr txBox="1"/>
          <p:nvPr/>
        </p:nvSpPr>
        <p:spPr>
          <a:xfrm>
            <a:off x="8598400" y="395897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You can change dimension from the dimension panel and double clicking the dimension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982DDC-F8EB-E7EC-FB25-D6A7119394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084" t="13045" b="18767"/>
          <a:stretch/>
        </p:blipFill>
        <p:spPr>
          <a:xfrm>
            <a:off x="4467365" y="2247541"/>
            <a:ext cx="4082083" cy="3073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B69EAB-E822-E693-CFF5-AEB793ACFF2E}"/>
              </a:ext>
            </a:extLst>
          </p:cNvPr>
          <p:cNvSpPr txBox="1"/>
          <p:nvPr/>
        </p:nvSpPr>
        <p:spPr>
          <a:xfrm>
            <a:off x="3942617" y="67812"/>
            <a:ext cx="4186240" cy="1418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Choose smart dimension or Horizontal/Vertical dimension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Click on lines you want to dimension.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42816D-3523-F089-50FE-055B69D63F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373"/>
          <a:stretch/>
        </p:blipFill>
        <p:spPr>
          <a:xfrm>
            <a:off x="9254486" y="1695645"/>
            <a:ext cx="2549078" cy="50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496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171F0-120E-C84C-134A-D1A8B4580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Centerline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07122D-96D7-05A6-1F5E-932AC09F1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8" y="2198362"/>
            <a:ext cx="5131088" cy="3963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83C57B-A2E9-E168-2278-EE548AB47515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Draw 3 line at the top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Draw a centerline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498D3-2BE8-7DAD-6F53-84C7854B2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850" y="1928621"/>
            <a:ext cx="4991136" cy="41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63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0461-0FE1-700B-3849-0483A497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Entities</a:t>
            </a:r>
            <a:endParaRPr lang="en-001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A30B79-964A-FED4-27AE-98FABEA66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245"/>
            <a:ext cx="4872579" cy="378649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56911-0712-2F72-561C-1F36BAD2B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58" y="1560966"/>
            <a:ext cx="4686985" cy="3736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C1DF0-F2DE-FDD7-7910-179666FFDBEF}"/>
              </a:ext>
            </a:extLst>
          </p:cNvPr>
          <p:cNvSpPr txBox="1"/>
          <p:nvPr/>
        </p:nvSpPr>
        <p:spPr>
          <a:xfrm>
            <a:off x="7283727" y="5319259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/>
              <a:t>Check the relation by changing the thickness dimension</a:t>
            </a:r>
          </a:p>
        </p:txBody>
      </p:sp>
    </p:spTree>
    <p:extLst>
      <p:ext uri="{BB962C8B-B14F-4D97-AF65-F5344CB8AC3E}">
        <p14:creationId xmlns:p14="http://schemas.microsoft.com/office/powerpoint/2010/main" val="11683035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F6EC9-16B9-8972-AED8-77954FB4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Save you file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F7D9C5-03F9-E320-281C-F0578F36C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362" y="467208"/>
            <a:ext cx="442787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73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238</Words>
  <Application>Microsoft Office PowerPoint</Application>
  <PresentationFormat>Widescreen</PresentationFormat>
  <Paragraphs>47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Quick CAD Chassis Design</vt:lpstr>
      <vt:lpstr>PowerPoint Presentation</vt:lpstr>
      <vt:lpstr>PowerPoint Presentation</vt:lpstr>
      <vt:lpstr>PowerPoint Presentation</vt:lpstr>
      <vt:lpstr>PowerPoint Presentation</vt:lpstr>
      <vt:lpstr>Dimension</vt:lpstr>
      <vt:lpstr>Centerline</vt:lpstr>
      <vt:lpstr>Mirror Entities</vt:lpstr>
      <vt:lpstr>Save you file</vt:lpstr>
      <vt:lpstr>Features -&gt; Extrude -&gt; choose thickness -&gt; Click Ok </vt:lpstr>
      <vt:lpstr>Select Sketch 1 -&gt; Go to Features and Select extrude </vt:lpstr>
      <vt:lpstr>Now extrude the sides to 50 mm-&gt; Click ok </vt:lpstr>
      <vt:lpstr>Draw</vt:lpstr>
      <vt:lpstr>Linear Sketch Pattern</vt:lpstr>
      <vt:lpstr>PowerPoint Presentation</vt:lpstr>
      <vt:lpstr>Fix Blue circles - Concentric</vt:lpstr>
      <vt:lpstr>Draw something like this and extrude cut</vt:lpstr>
      <vt:lpstr>Cut Extrude - Up to Next </vt:lpstr>
      <vt:lpstr>Another sketch</vt:lpstr>
      <vt:lpstr>Draw this</vt:lpstr>
      <vt:lpstr>Extrude- Up to surface</vt:lpstr>
      <vt:lpstr>PowerPoint Presentation</vt:lpstr>
      <vt:lpstr>Draw centerline – and construct a vertical line</vt:lpstr>
      <vt:lpstr>Construction Geometry </vt:lpstr>
      <vt:lpstr>Something like this</vt:lpstr>
      <vt:lpstr>Hole Wizard</vt:lpstr>
      <vt:lpstr>Click 3d sketch If you don’t see your sketch View Sketches</vt:lpstr>
      <vt:lpstr>PowerPoint Presentation</vt:lpstr>
      <vt:lpstr>Static simulation – New Study</vt:lpstr>
      <vt:lpstr>Static Study-  Next Fixed geometry</vt:lpstr>
      <vt:lpstr>First fix bottom plate</vt:lpstr>
      <vt:lpstr>Provide force at the top 200 N </vt:lpstr>
      <vt:lpstr>Right click Mesh – Mesh and run</vt:lpstr>
      <vt:lpstr>Should get something like this</vt:lpstr>
      <vt:lpstr>Now do that for sides </vt:lpstr>
      <vt:lpstr>Keep improving by putting rib and rounding edges</vt:lpstr>
      <vt:lpstr>Rounding create less stress concentration  </vt:lpstr>
      <vt:lpstr>Have fun!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 Thiha Soe</dc:creator>
  <cp:lastModifiedBy>Min Thiha Soe</cp:lastModifiedBy>
  <cp:revision>5</cp:revision>
  <dcterms:created xsi:type="dcterms:W3CDTF">2024-11-19T01:20:37Z</dcterms:created>
  <dcterms:modified xsi:type="dcterms:W3CDTF">2024-11-19T06:49:08Z</dcterms:modified>
</cp:coreProperties>
</file>